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10"/>
  </p:notesMasterIdLst>
  <p:sldIdLst>
    <p:sldId id="267" r:id="rId2"/>
    <p:sldId id="261" r:id="rId3"/>
    <p:sldId id="262" r:id="rId4"/>
    <p:sldId id="263" r:id="rId5"/>
    <p:sldId id="264" r:id="rId6"/>
    <p:sldId id="265" r:id="rId7"/>
    <p:sldId id="266" r:id="rId8"/>
    <p:sldId id="268" r:id="rId9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17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6858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1728788" cy="51435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5179" y="841772"/>
            <a:ext cx="4945261" cy="17907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5179" y="2701528"/>
            <a:ext cx="4945261" cy="1241822"/>
          </a:xfrm>
        </p:spPr>
        <p:txBody>
          <a:bodyPr>
            <a:normAutofit/>
          </a:bodyPr>
          <a:lstStyle>
            <a:lvl1pPr marL="0" indent="0" algn="l">
              <a:buNone/>
              <a:defRPr sz="1500" cap="all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350789" y="4057652"/>
            <a:ext cx="1543050" cy="273844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25178" y="4057652"/>
            <a:ext cx="288274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36703" y="4057650"/>
            <a:ext cx="433738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73422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642046" y="463888"/>
            <a:ext cx="5572124" cy="110892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642046" y="1687115"/>
            <a:ext cx="5572124" cy="2656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4194518" y="4412458"/>
            <a:ext cx="1543050" cy="273844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2044" y="4412457"/>
            <a:ext cx="3509612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80431" y="4412457"/>
            <a:ext cx="433738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8699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4" y="1064421"/>
            <a:ext cx="5572125" cy="2139553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044" y="3318272"/>
            <a:ext cx="5572125" cy="1031082"/>
          </a:xfrm>
        </p:spPr>
        <p:txBody>
          <a:bodyPr>
            <a:normAutofit/>
          </a:bodyPr>
          <a:lstStyle>
            <a:lvl1pPr marL="0" indent="0">
              <a:buNone/>
              <a:defRPr sz="135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257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044" y="1687114"/>
            <a:ext cx="2744094" cy="2656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687114"/>
            <a:ext cx="2742306" cy="2656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8163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4" y="464346"/>
            <a:ext cx="5572125" cy="1108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177" y="1687115"/>
            <a:ext cx="2576962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044" y="2305049"/>
            <a:ext cx="2744095" cy="2038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38994" y="1687114"/>
            <a:ext cx="2575174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305049"/>
            <a:ext cx="2742306" cy="2038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175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6629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501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22" y="457201"/>
            <a:ext cx="2169021" cy="122991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363" y="444499"/>
            <a:ext cx="3313805" cy="389890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022" y="1687114"/>
            <a:ext cx="2169021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634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6" y="457200"/>
            <a:ext cx="2815472" cy="122991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24650" y="457200"/>
            <a:ext cx="2589520" cy="38862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4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044" y="1687114"/>
            <a:ext cx="2815473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771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3" y="3228499"/>
            <a:ext cx="5575700" cy="614516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043" y="454819"/>
            <a:ext cx="5575700" cy="2474834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018" y="3843015"/>
            <a:ext cx="5574858" cy="5118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8852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70" y="457200"/>
            <a:ext cx="5572100" cy="2571750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044" y="3314701"/>
            <a:ext cx="5571258" cy="1028699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9201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494" y="457200"/>
            <a:ext cx="5232798" cy="2061322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67863" y="2524168"/>
            <a:ext cx="4923168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043" y="3232439"/>
            <a:ext cx="5572127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22434" y="538844"/>
            <a:ext cx="3429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63105" y="2073729"/>
            <a:ext cx="3429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759812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4" y="1600532"/>
            <a:ext cx="5572126" cy="1883876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018" y="3493241"/>
            <a:ext cx="5571284" cy="85548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450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42046" y="457200"/>
            <a:ext cx="5572124" cy="1428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42043" y="2005847"/>
            <a:ext cx="1798256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42044" y="2520197"/>
            <a:ext cx="1797324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39557" y="2008226"/>
            <a:ext cx="1791217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539556" y="2522576"/>
            <a:ext cx="1791719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16999" y="2005847"/>
            <a:ext cx="1797170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16999" y="2520197"/>
            <a:ext cx="1797170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9058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42045" y="457200"/>
            <a:ext cx="5572124" cy="1428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42045" y="3303447"/>
            <a:ext cx="1797323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42045" y="2000249"/>
            <a:ext cx="1797323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35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42045" y="3735645"/>
            <a:ext cx="1797323" cy="61338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25093" y="3303447"/>
            <a:ext cx="1800225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525093" y="2000249"/>
            <a:ext cx="1799404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35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524271" y="3735643"/>
            <a:ext cx="1800225" cy="60775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17070" y="3303446"/>
            <a:ext cx="1794792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417000" y="2000249"/>
            <a:ext cx="1797170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35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416999" y="3735642"/>
            <a:ext cx="1797170" cy="60775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9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93666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86351" y="457200"/>
            <a:ext cx="1127819" cy="3886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043" y="457200"/>
            <a:ext cx="4358582" cy="3886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55321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6858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0716" y="0"/>
            <a:ext cx="6781331" cy="51435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046" y="463888"/>
            <a:ext cx="5572124" cy="110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046" y="1687115"/>
            <a:ext cx="5572124" cy="2656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94518" y="4412458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2044" y="4412457"/>
            <a:ext cx="35096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80431" y="4412457"/>
            <a:ext cx="43373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49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0540FE-F90B-73FF-5F4B-414804A21523}"/>
              </a:ext>
            </a:extLst>
          </p:cNvPr>
          <p:cNvSpPr txBox="1"/>
          <p:nvPr/>
        </p:nvSpPr>
        <p:spPr>
          <a:xfrm flipH="1">
            <a:off x="457200" y="1120462"/>
            <a:ext cx="6027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u="sng" dirty="0">
                <a:solidFill>
                  <a:srgbClr val="C00000"/>
                </a:solidFill>
              </a:rPr>
              <a:t>CASTE AND CLASS</a:t>
            </a:r>
          </a:p>
        </p:txBody>
      </p:sp>
    </p:spTree>
    <p:extLst>
      <p:ext uri="{BB962C8B-B14F-4D97-AF65-F5344CB8AC3E}">
        <p14:creationId xmlns:p14="http://schemas.microsoft.com/office/powerpoint/2010/main" val="1727849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222" y="0"/>
            <a:ext cx="677777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4489"/>
            <a:ext cx="6877319" cy="51579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871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9962"/>
            <a:ext cx="6884564" cy="51634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4B6DD5-F1E4-138B-14E7-4B9F01979248}"/>
              </a:ext>
            </a:extLst>
          </p:cNvPr>
          <p:cNvSpPr txBox="1"/>
          <p:nvPr/>
        </p:nvSpPr>
        <p:spPr>
          <a:xfrm>
            <a:off x="1088265" y="1081825"/>
            <a:ext cx="3438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rgbClr val="0070C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75671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17</TotalTime>
  <Words>11</Words>
  <Application>Microsoft Office PowerPoint</Application>
  <PresentationFormat>Custom</PresentationFormat>
  <Paragraphs>8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Tw Cen MT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2022-07-15T17:58:35Z</dcterms:created>
  <dcterms:modified xsi:type="dcterms:W3CDTF">2022-07-21T16:32:11Z</dcterms:modified>
</cp:coreProperties>
</file>